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ink/inkAction1.xml" ContentType="application/vnd.ms-office.inkAction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Action2.xml" ContentType="application/vnd.ms-office.inkAction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32" r:id="rId2"/>
    <p:sldId id="333" r:id="rId3"/>
    <p:sldId id="335" r:id="rId4"/>
    <p:sldId id="327" r:id="rId5"/>
    <p:sldId id="326" r:id="rId6"/>
    <p:sldId id="338" r:id="rId7"/>
    <p:sldId id="350" r:id="rId8"/>
    <p:sldId id="328" r:id="rId9"/>
    <p:sldId id="349" r:id="rId10"/>
    <p:sldId id="347" r:id="rId11"/>
    <p:sldId id="348" r:id="rId12"/>
    <p:sldId id="345" r:id="rId13"/>
    <p:sldId id="346" r:id="rId14"/>
    <p:sldId id="329" r:id="rId15"/>
    <p:sldId id="339" r:id="rId16"/>
    <p:sldId id="340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84898" autoAdjust="0"/>
  </p:normalViewPr>
  <p:slideViewPr>
    <p:cSldViewPr snapToGrid="0" snapToObjects="1">
      <p:cViewPr varScale="1">
        <p:scale>
          <a:sx n="108" d="100"/>
          <a:sy n="108" d="100"/>
        </p:scale>
        <p:origin x="2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rant (staff)" userId="4bb36a89-69a4-4be9-a4ab-4e6742c13c37" providerId="ADAL" clId="{8402E7D4-2C0F-B640-9BBB-74FE80156CF4}"/>
    <pc:docChg chg="custSel modSld">
      <pc:chgData name="David Grant (staff)" userId="4bb36a89-69a4-4be9-a4ab-4e6742c13c37" providerId="ADAL" clId="{8402E7D4-2C0F-B640-9BBB-74FE80156CF4}" dt="2022-10-04T21:43:57.033" v="0" actId="478"/>
      <pc:docMkLst>
        <pc:docMk/>
      </pc:docMkLst>
      <pc:sldChg chg="delSp mod delAnim">
        <pc:chgData name="David Grant (staff)" userId="4bb36a89-69a4-4be9-a4ab-4e6742c13c37" providerId="ADAL" clId="{8402E7D4-2C0F-B640-9BBB-74FE80156CF4}" dt="2022-10-04T21:43:57.033" v="0" actId="478"/>
        <pc:sldMkLst>
          <pc:docMk/>
          <pc:sldMk cId="1364485228" sldId="348"/>
        </pc:sldMkLst>
        <pc:inkChg chg="del">
          <ac:chgData name="David Grant (staff)" userId="4bb36a89-69a4-4be9-a4ab-4e6742c13c37" providerId="ADAL" clId="{8402E7D4-2C0F-B640-9BBB-74FE80156CF4}" dt="2022-10-04T21:43:57.033" v="0" actId="478"/>
          <ac:inkMkLst>
            <pc:docMk/>
            <pc:sldMk cId="1364485228" sldId="348"/>
            <ac:inkMk id="5" creationId="{A0F76109-E758-47E8-8BEA-6FD125090DE7}"/>
          </ac:inkMkLst>
        </pc:inkChg>
      </pc:sldChg>
    </pc:docChg>
  </pc:docChgLst>
  <pc:docChgLst>
    <pc:chgData name="David Grant" userId="4bb36a89-69a4-4be9-a4ab-4e6742c13c37" providerId="ADAL" clId="{684CB84D-230C-4DB5-B761-89BE7AB25B5D}"/>
    <pc:docChg chg="delSld modSld">
      <pc:chgData name="David Grant" userId="4bb36a89-69a4-4be9-a4ab-4e6742c13c37" providerId="ADAL" clId="{684CB84D-230C-4DB5-B761-89BE7AB25B5D}" dt="2020-09-13T19:09:04.684" v="18"/>
      <pc:docMkLst>
        <pc:docMk/>
      </pc:docMkLst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3581351828" sldId="326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3581351828" sldId="326"/>
            <ac:picMk id="6" creationId="{76D87AD9-C897-4947-B5A6-89E0F20DE6C4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3581351828" sldId="326"/>
            <ac:inkMk id="4" creationId="{1D8D7BBC-5181-4341-914A-3A4952815A8A}"/>
          </ac:inkMkLst>
        </pc:inkChg>
      </pc:sldChg>
      <pc:sldChg chg="addSp delSp modSp">
        <pc:chgData name="David Grant" userId="4bb36a89-69a4-4be9-a4ab-4e6742c13c37" providerId="ADAL" clId="{684CB84D-230C-4DB5-B761-89BE7AB25B5D}" dt="2020-09-13T19:09:04.684" v="18"/>
        <pc:sldMkLst>
          <pc:docMk/>
          <pc:sldMk cId="3581351828" sldId="327"/>
        </pc:sldMkLst>
        <pc:picChg chg="add del mod">
          <ac:chgData name="David Grant" userId="4bb36a89-69a4-4be9-a4ab-4e6742c13c37" providerId="ADAL" clId="{684CB84D-230C-4DB5-B761-89BE7AB25B5D}" dt="2020-09-13T18:53:48.254" v="17"/>
          <ac:picMkLst>
            <pc:docMk/>
            <pc:sldMk cId="3581351828" sldId="327"/>
            <ac:picMk id="7" creationId="{7369D5E1-76FA-43A3-BA1C-35C1CE13C482}"/>
          </ac:picMkLst>
        </pc:picChg>
        <pc:picChg chg="add del mod">
          <ac:chgData name="David Grant" userId="4bb36a89-69a4-4be9-a4ab-4e6742c13c37" providerId="ADAL" clId="{684CB84D-230C-4DB5-B761-89BE7AB25B5D}" dt="2020-09-13T19:09:04.684" v="18"/>
          <ac:picMkLst>
            <pc:docMk/>
            <pc:sldMk cId="3581351828" sldId="327"/>
            <ac:picMk id="9" creationId="{900A3141-4ABA-48F8-9CB2-4710DD9A7553}"/>
          </ac:picMkLst>
        </pc:picChg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3581351828" sldId="327"/>
            <ac:picMk id="11" creationId="{1E19C183-7AA3-43C9-BA19-EF4AC272DE7E}"/>
          </ac:picMkLst>
        </pc:picChg>
        <pc:inkChg chg="add del">
          <ac:chgData name="David Grant" userId="4bb36a89-69a4-4be9-a4ab-4e6742c13c37" providerId="ADAL" clId="{684CB84D-230C-4DB5-B761-89BE7AB25B5D}" dt="2020-09-13T18:53:48.254" v="17"/>
          <ac:inkMkLst>
            <pc:docMk/>
            <pc:sldMk cId="3581351828" sldId="327"/>
            <ac:inkMk id="6" creationId="{6FE30E07-EDFB-4E3E-96EC-52249BCCCB95}"/>
          </ac:inkMkLst>
        </pc:inkChg>
        <pc:inkChg chg="add del">
          <ac:chgData name="David Grant" userId="4bb36a89-69a4-4be9-a4ab-4e6742c13c37" providerId="ADAL" clId="{684CB84D-230C-4DB5-B761-89BE7AB25B5D}" dt="2020-09-13T19:09:04.684" v="18"/>
          <ac:inkMkLst>
            <pc:docMk/>
            <pc:sldMk cId="3581351828" sldId="327"/>
            <ac:inkMk id="8" creationId="{4C8B2833-C848-4387-8F1E-5F2AACB1FF48}"/>
          </ac:inkMkLst>
        </pc:ink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3581351828" sldId="327"/>
            <ac:inkMk id="10" creationId="{79B749D3-B3A5-4CF6-90DC-699460305FD2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3581351828" sldId="328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3581351828" sldId="328"/>
            <ac:picMk id="7" creationId="{E8A46AE9-C25F-48F4-BB48-A17BB8D5558D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3581351828" sldId="328"/>
            <ac:inkMk id="6" creationId="{C4317D25-D196-41EA-96BA-5B66BF962005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3581351828" sldId="329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3581351828" sldId="329"/>
            <ac:picMk id="6" creationId="{7F9D9BC1-9E44-4F6D-B5D5-01DD0CB31ACD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3581351828" sldId="329"/>
            <ac:inkMk id="4" creationId="{6D037CC2-7580-4032-92B1-20C58B784887}"/>
          </ac:inkMkLst>
        </pc:inkChg>
      </pc:sldChg>
      <pc:sldChg chg="addSp delSp modSp mod">
        <pc:chgData name="David Grant" userId="4bb36a89-69a4-4be9-a4ab-4e6742c13c37" providerId="ADAL" clId="{684CB84D-230C-4DB5-B761-89BE7AB25B5D}" dt="2020-09-13T18:49:58.175" v="15"/>
        <pc:sldMkLst>
          <pc:docMk/>
          <pc:sldMk cId="1428133430" sldId="332"/>
        </pc:sldMkLst>
        <pc:picChg chg="mod ord">
          <ac:chgData name="David Grant" userId="4bb36a89-69a4-4be9-a4ab-4e6742c13c37" providerId="ADAL" clId="{684CB84D-230C-4DB5-B761-89BE7AB25B5D}" dt="2020-09-13T18:38:37.282" v="13" actId="167"/>
          <ac:picMkLst>
            <pc:docMk/>
            <pc:sldMk cId="1428133430" sldId="332"/>
            <ac:picMk id="5" creationId="{00000000-0000-0000-0000-000000000000}"/>
          </ac:picMkLst>
        </pc:picChg>
        <pc:picChg chg="add del mod">
          <ac:chgData name="David Grant" userId="4bb36a89-69a4-4be9-a4ab-4e6742c13c37" providerId="ADAL" clId="{684CB84D-230C-4DB5-B761-89BE7AB25B5D}" dt="2020-09-13T18:35:14.551" v="2"/>
          <ac:picMkLst>
            <pc:docMk/>
            <pc:sldMk cId="1428133430" sldId="332"/>
            <ac:picMk id="6" creationId="{E0DD591F-C025-439E-918F-816C1FAF2C8C}"/>
          </ac:picMkLst>
        </pc:picChg>
        <pc:picChg chg="add del mod">
          <ac:chgData name="David Grant" userId="4bb36a89-69a4-4be9-a4ab-4e6742c13c37" providerId="ADAL" clId="{684CB84D-230C-4DB5-B761-89BE7AB25B5D}" dt="2020-09-13T18:35:59.102" v="3"/>
          <ac:picMkLst>
            <pc:docMk/>
            <pc:sldMk cId="1428133430" sldId="332"/>
            <ac:picMk id="9" creationId="{E10368A8-F3EC-412F-8C83-CC397942C76D}"/>
          </ac:picMkLst>
        </pc:picChg>
        <pc:picChg chg="add del mod">
          <ac:chgData name="David Grant" userId="4bb36a89-69a4-4be9-a4ab-4e6742c13c37" providerId="ADAL" clId="{684CB84D-230C-4DB5-B761-89BE7AB25B5D}" dt="2020-09-13T18:39:39.364" v="14"/>
          <ac:picMkLst>
            <pc:docMk/>
            <pc:sldMk cId="1428133430" sldId="332"/>
            <ac:picMk id="10" creationId="{CAAA5C24-7166-49FE-9CDF-78C918B1657B}"/>
          </ac:picMkLst>
        </pc:picChg>
        <pc:picChg chg="add del mod">
          <ac:chgData name="David Grant" userId="4bb36a89-69a4-4be9-a4ab-4e6742c13c37" providerId="ADAL" clId="{684CB84D-230C-4DB5-B761-89BE7AB25B5D}" dt="2020-09-13T18:49:58.175" v="15"/>
          <ac:picMkLst>
            <pc:docMk/>
            <pc:sldMk cId="1428133430" sldId="332"/>
            <ac:picMk id="11" creationId="{EB45F28F-D937-45CD-A0C5-39AEB66FF945}"/>
          </ac:picMkLst>
        </pc:picChg>
        <pc:picChg chg="add mod">
          <ac:chgData name="David Grant" userId="4bb36a89-69a4-4be9-a4ab-4e6742c13c37" providerId="ADAL" clId="{684CB84D-230C-4DB5-B761-89BE7AB25B5D}" dt="2020-09-13T18:49:58.175" v="15"/>
          <ac:picMkLst>
            <pc:docMk/>
            <pc:sldMk cId="1428133430" sldId="332"/>
            <ac:picMk id="13" creationId="{4F97050D-A11A-468F-A64E-1CB60E11C108}"/>
          </ac:picMkLst>
        </pc:picChg>
        <pc:picChg chg="add mod">
          <ac:chgData name="David Grant" userId="4bb36a89-69a4-4be9-a4ab-4e6742c13c37" providerId="ADAL" clId="{684CB84D-230C-4DB5-B761-89BE7AB25B5D}" dt="2020-09-13T18:38:31.173" v="12" actId="1076"/>
          <ac:picMkLst>
            <pc:docMk/>
            <pc:sldMk cId="1428133430" sldId="332"/>
            <ac:picMk id="1026" creationId="{CDE8A551-2F64-4B72-9A9E-6A0EC6216499}"/>
          </ac:picMkLst>
        </pc:picChg>
        <pc:inkChg chg="add">
          <ac:chgData name="David Grant" userId="4bb36a89-69a4-4be9-a4ab-4e6742c13c37" providerId="ADAL" clId="{684CB84D-230C-4DB5-B761-89BE7AB25B5D}" dt="2020-09-13T18:49:58.175" v="15"/>
          <ac:inkMkLst>
            <pc:docMk/>
            <pc:sldMk cId="1428133430" sldId="332"/>
            <ac:inkMk id="12" creationId="{959DC331-35CC-4926-854E-973B26B2B18C}"/>
          </ac:inkMkLst>
        </pc:inkChg>
      </pc:sldChg>
      <pc:sldChg chg="addSp modSp">
        <pc:chgData name="David Grant" userId="4bb36a89-69a4-4be9-a4ab-4e6742c13c37" providerId="ADAL" clId="{684CB84D-230C-4DB5-B761-89BE7AB25B5D}" dt="2020-09-13T18:49:58.175" v="15"/>
        <pc:sldMkLst>
          <pc:docMk/>
          <pc:sldMk cId="1980291380" sldId="333"/>
        </pc:sldMkLst>
        <pc:picChg chg="add mod">
          <ac:chgData name="David Grant" userId="4bb36a89-69a4-4be9-a4ab-4e6742c13c37" providerId="ADAL" clId="{684CB84D-230C-4DB5-B761-89BE7AB25B5D}" dt="2020-09-13T18:49:58.175" v="15"/>
          <ac:picMkLst>
            <pc:docMk/>
            <pc:sldMk cId="1980291380" sldId="333"/>
            <ac:picMk id="6" creationId="{633CD269-DC10-417A-ABDF-E8CFFDD0FC6D}"/>
          </ac:picMkLst>
        </pc:picChg>
        <pc:inkChg chg="add">
          <ac:chgData name="David Grant" userId="4bb36a89-69a4-4be9-a4ab-4e6742c13c37" providerId="ADAL" clId="{684CB84D-230C-4DB5-B761-89BE7AB25B5D}" dt="2020-09-13T18:49:58.175" v="15"/>
          <ac:inkMkLst>
            <pc:docMk/>
            <pc:sldMk cId="1980291380" sldId="333"/>
            <ac:inkMk id="5" creationId="{A2E04702-A98F-43DB-803A-48BCDACE732A}"/>
          </ac:inkMkLst>
        </pc:inkChg>
      </pc:sldChg>
      <pc:sldChg chg="addSp modSp">
        <pc:chgData name="David Grant" userId="4bb36a89-69a4-4be9-a4ab-4e6742c13c37" providerId="ADAL" clId="{684CB84D-230C-4DB5-B761-89BE7AB25B5D}" dt="2020-09-13T18:49:58.175" v="15"/>
        <pc:sldMkLst>
          <pc:docMk/>
          <pc:sldMk cId="2177498654" sldId="335"/>
        </pc:sldMkLst>
        <pc:picChg chg="add mod">
          <ac:chgData name="David Grant" userId="4bb36a89-69a4-4be9-a4ab-4e6742c13c37" providerId="ADAL" clId="{684CB84D-230C-4DB5-B761-89BE7AB25B5D}" dt="2020-09-13T18:49:58.175" v="15"/>
          <ac:picMkLst>
            <pc:docMk/>
            <pc:sldMk cId="2177498654" sldId="335"/>
            <ac:picMk id="5" creationId="{9068C673-334F-4250-A9C0-365FB75C6B82}"/>
          </ac:picMkLst>
        </pc:picChg>
        <pc:inkChg chg="add">
          <ac:chgData name="David Grant" userId="4bb36a89-69a4-4be9-a4ab-4e6742c13c37" providerId="ADAL" clId="{684CB84D-230C-4DB5-B761-89BE7AB25B5D}" dt="2020-09-13T18:49:58.175" v="15"/>
          <ac:inkMkLst>
            <pc:docMk/>
            <pc:sldMk cId="2177498654" sldId="335"/>
            <ac:inkMk id="3" creationId="{02E7D5B7-69ED-44C4-9E7E-B140F7477583}"/>
          </ac:inkMkLst>
        </pc:inkChg>
      </pc:sldChg>
      <pc:sldChg chg="del">
        <pc:chgData name="David Grant" userId="4bb36a89-69a4-4be9-a4ab-4e6742c13c37" providerId="ADAL" clId="{684CB84D-230C-4DB5-B761-89BE7AB25B5D}" dt="2020-09-13T17:09:24.697" v="0" actId="2696"/>
        <pc:sldMkLst>
          <pc:docMk/>
          <pc:sldMk cId="2824521662" sldId="336"/>
        </pc:sldMkLst>
      </pc:sldChg>
      <pc:sldChg chg="del">
        <pc:chgData name="David Grant" userId="4bb36a89-69a4-4be9-a4ab-4e6742c13c37" providerId="ADAL" clId="{684CB84D-230C-4DB5-B761-89BE7AB25B5D}" dt="2020-09-13T17:09:24.697" v="0" actId="2696"/>
        <pc:sldMkLst>
          <pc:docMk/>
          <pc:sldMk cId="3641614098" sldId="337"/>
        </pc:sldMkLst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4208323509" sldId="338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4208323509" sldId="338"/>
            <ac:picMk id="6" creationId="{7B02A844-47F9-4193-A8E4-229AF5F19435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4208323509" sldId="338"/>
            <ac:inkMk id="5" creationId="{26C6A0E7-2C29-4008-AE9D-84A3B2EA76EF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1798908542" sldId="339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1798908542" sldId="339"/>
            <ac:picMk id="7" creationId="{A03E13C1-6B3F-412F-80BE-E072FFDF544E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1798908542" sldId="339"/>
            <ac:inkMk id="5" creationId="{B84B7322-84A8-4317-8852-4280D76351CA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1818985413" sldId="340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1818985413" sldId="340"/>
            <ac:picMk id="5" creationId="{F93C32AE-618D-4DFF-8764-F9D0FCDACC19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1818985413" sldId="340"/>
            <ac:inkMk id="4" creationId="{7F544D55-D005-4DD0-A15F-27DC0E0E7A52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3692428263" sldId="345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3692428263" sldId="345"/>
            <ac:picMk id="5" creationId="{C2455434-552D-44C3-9438-54350847C1A8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3692428263" sldId="345"/>
            <ac:inkMk id="4" creationId="{9CE77500-83DE-4DFE-8CFE-CF2571A96E44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2454873466" sldId="346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2454873466" sldId="346"/>
            <ac:picMk id="5" creationId="{A1AB8A7D-D62A-4822-95E4-57C408A0D78E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2454873466" sldId="346"/>
            <ac:inkMk id="4" creationId="{8A65AB62-6C97-47E1-81F6-C0B928CD2489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2967414210" sldId="347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2967414210" sldId="347"/>
            <ac:picMk id="6" creationId="{ECE996C2-C8DF-4FF8-A0B2-976E5E0FEC79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2967414210" sldId="347"/>
            <ac:inkMk id="5" creationId="{FEBC13B1-878B-4C43-B8CE-FE266CAB1152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1364485228" sldId="348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1364485228" sldId="348"/>
            <ac:picMk id="6" creationId="{FEBB13C1-3973-447A-89D3-F6372FD32845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1364485228" sldId="348"/>
            <ac:inkMk id="5" creationId="{A0F76109-E758-47E8-8BEA-6FD125090DE7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508480658" sldId="349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508480658" sldId="349"/>
            <ac:picMk id="6" creationId="{53A23E22-C105-48FE-9CB9-FD568F29F862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508480658" sldId="349"/>
            <ac:inkMk id="5" creationId="{BFFF3A04-AC35-486E-B1A9-F94821097313}"/>
          </ac:inkMkLst>
        </pc:inkChg>
      </pc:sldChg>
      <pc:sldChg chg="addSp modSp">
        <pc:chgData name="David Grant" userId="4bb36a89-69a4-4be9-a4ab-4e6742c13c37" providerId="ADAL" clId="{684CB84D-230C-4DB5-B761-89BE7AB25B5D}" dt="2020-09-13T19:09:04.684" v="18"/>
        <pc:sldMkLst>
          <pc:docMk/>
          <pc:sldMk cId="3357971463" sldId="350"/>
        </pc:sldMkLst>
        <pc:picChg chg="add mod">
          <ac:chgData name="David Grant" userId="4bb36a89-69a4-4be9-a4ab-4e6742c13c37" providerId="ADAL" clId="{684CB84D-230C-4DB5-B761-89BE7AB25B5D}" dt="2020-09-13T19:09:04.684" v="18"/>
          <ac:picMkLst>
            <pc:docMk/>
            <pc:sldMk cId="3357971463" sldId="350"/>
            <ac:picMk id="5" creationId="{5ECAAA65-96F0-4F0F-AE18-94D0BACF4B3A}"/>
          </ac:picMkLst>
        </pc:picChg>
        <pc:inkChg chg="add">
          <ac:chgData name="David Grant" userId="4bb36a89-69a4-4be9-a4ab-4e6742c13c37" providerId="ADAL" clId="{684CB84D-230C-4DB5-B761-89BE7AB25B5D}" dt="2020-09-13T19:09:04.684" v="18"/>
          <ac:inkMkLst>
            <pc:docMk/>
            <pc:sldMk cId="3357971463" sldId="350"/>
            <ac:inkMk id="3" creationId="{66FBD631-1F8A-4793-B5EE-F18B40254A7F}"/>
          </ac:inkMkLst>
        </pc:inkChg>
      </pc:sldChg>
    </pc:docChg>
  </pc:docChgLst>
  <pc:docChgLst>
    <pc:chgData name="David Grant" userId="4bb36a89-69a4-4be9-a4ab-4e6742c13c37" providerId="ADAL" clId="{A395FC30-7929-6444-9823-E7F326C9B9C1}"/>
    <pc:docChg chg="custSel modSld">
      <pc:chgData name="David Grant" userId="4bb36a89-69a4-4be9-a4ab-4e6742c13c37" providerId="ADAL" clId="{A395FC30-7929-6444-9823-E7F326C9B9C1}" dt="2020-09-14T16:22:05.785" v="98" actId="113"/>
      <pc:docMkLst>
        <pc:docMk/>
      </pc:docMkLst>
      <pc:sldChg chg="delSp modSp mod">
        <pc:chgData name="David Grant" userId="4bb36a89-69a4-4be9-a4ab-4e6742c13c37" providerId="ADAL" clId="{A395FC30-7929-6444-9823-E7F326C9B9C1}" dt="2020-09-14T16:22:05.785" v="98" actId="113"/>
        <pc:sldMkLst>
          <pc:docMk/>
          <pc:sldMk cId="1428133430" sldId="332"/>
        </pc:sldMkLst>
        <pc:spChg chg="mod">
          <ac:chgData name="David Grant" userId="4bb36a89-69a4-4be9-a4ab-4e6742c13c37" providerId="ADAL" clId="{A395FC30-7929-6444-9823-E7F326C9B9C1}" dt="2020-09-14T16:22:01.769" v="97" actId="113"/>
          <ac:spMkLst>
            <pc:docMk/>
            <pc:sldMk cId="1428133430" sldId="332"/>
            <ac:spMk id="3" creationId="{00000000-0000-0000-0000-000000000000}"/>
          </ac:spMkLst>
        </pc:spChg>
        <pc:spChg chg="mod">
          <ac:chgData name="David Grant" userId="4bb36a89-69a4-4be9-a4ab-4e6742c13c37" providerId="ADAL" clId="{A395FC30-7929-6444-9823-E7F326C9B9C1}" dt="2020-09-14T16:22:05.785" v="98" actId="113"/>
          <ac:spMkLst>
            <pc:docMk/>
            <pc:sldMk cId="1428133430" sldId="332"/>
            <ac:spMk id="7" creationId="{00000000-0000-0000-0000-000000000000}"/>
          </ac:spMkLst>
        </pc:spChg>
        <pc:picChg chg="del">
          <ac:chgData name="David Grant" userId="4bb36a89-69a4-4be9-a4ab-4e6742c13c37" providerId="ADAL" clId="{A395FC30-7929-6444-9823-E7F326C9B9C1}" dt="2020-09-14T16:17:26.991" v="2" actId="478"/>
          <ac:picMkLst>
            <pc:docMk/>
            <pc:sldMk cId="1428133430" sldId="332"/>
            <ac:picMk id="8" creationId="{00000000-0000-0000-0000-000000000000}"/>
          </ac:picMkLst>
        </pc:picChg>
        <pc:picChg chg="mod">
          <ac:chgData name="David Grant" userId="4bb36a89-69a4-4be9-a4ab-4e6742c13c37" providerId="ADAL" clId="{A395FC30-7929-6444-9823-E7F326C9B9C1}" dt="2020-09-14T16:16:58.573" v="1" actId="1076"/>
          <ac:picMkLst>
            <pc:docMk/>
            <pc:sldMk cId="1428133430" sldId="332"/>
            <ac:picMk id="13" creationId="{4F97050D-A11A-468F-A64E-1CB60E11C10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MMME 4025 Block L Light Alloys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1EEA-4996-0B4C-B34A-444A2F307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012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13T18:38:59.087"/>
    </inkml:context>
    <inkml:brush xml:id="br0">
      <inkml:brushProperty name="width" value="0.05292" units="cm"/>
      <inkml:brushProperty name="height" value="0.05292" units="cm"/>
    </inkml:brush>
  </inkml:definitions>
  <iact:action type="add" startTime="31511">
    <iact:property name="dataType"/>
    <iact:actionData xml:id="d0">
      <inkml:trace xmlns:inkml="http://www.w3.org/2003/InkML" xml:id="stk0" contextRef="#ctx0" brushRef="#br0">16401 4937 0,'0'0'5,"-35"0"10,0 0 68,1 0-55,-1 0-20,0 0 5,0 0 4,1 34-7,-1-34-5,0 0 4,0 35-1,-34 0 0,34-35 7,35 35-6,-35-35-1,1 0 22,34 35-22,-35-35-2,0 0 12,35 34-8,0 1 0,-35-35-2,35 35 16,-34 0-11,-1-35 4,35 34-8,0 1-3,0 0 14,0 0 29,0-1-44,0 1 15,0 0-4,0 0 1,0-1 0,0 1 9,35-35 13,-35 35-32,34-35 1,1 35 32,0-35-24,0 34-8,-35 1-2,34-35 2,36 35 1,-35-35 8,-1 0 9,1 0 22,0 0-34,34 0-6,-34 0 9,0 0-2,0 0-7,-1 0 46,-34-35-43,35 35-2,-35-35 19,35 35-15,0-34-2,-1 34 10,-34-35 0,35 35-13,-35-35 12,70 0-12,-36 1 8,-34-1-6,35 35-4,0-35 4,0 35-4,-35-35 2,34 1 14,1 34-14,-35-35 13,0 0-6,0 0 86,0 1-76,-35-1-1,1 35-10,34-35-6,-70 0 0,35 1 20,1 34 1,34-35-22,0 0 3,-35 35-4,0-35 4,0 0 7,1 1 6,-1 34 5,35-35 19,-35 35 24,0 0-3,1 0 52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9-13T18:38:59.087"/>
    </inkml:context>
    <inkml:brush xml:id="br0">
      <inkml:brushProperty name="width" value="0.05292" units="cm"/>
      <inkml:brushProperty name="height" value="0.05292" units="cm"/>
    </inkml:brush>
  </inkml:definitions>
  <iact:action type="add" startTime="5333">
    <iact:property name="dataType"/>
    <iact:actionData xml:id="d0">
      <inkml:trace xmlns:inkml="http://www.w3.org/2003/InkML" xml:id="stk0" contextRef="#ctx0" brushRef="#br0">22760 9456 0,'-35'0'9,"0"0"15,35 35-16,-35-35 2,1 0 2,34 34 4,-35-34 36,0 0-37,0 35 0,1-35-7,-1 35 8,0-35-1,0 0 2,1 35-9,-1-1 8,35 1-8,-35 0 14,35 0-14,-35-1 8,1-34-8,34 35 0,-35 0 16,35 0-17,-35 0 10,35-1-9,0 36 6,0-35 2,0-1-6,0 1 4,-35-35-6,35 35 45,0 0-32,0-1 7,0 1-19,0 0 7,35-35-9,-35 35 2,0-1 15,35 1-13,-35 0 11,35 0 6,-35 0-20,0-1 0,34 1-1,-34 0 14,0 0-15,35-1 5,-35 1 6,35 0-3,-35 0-4,0-1 6,0 1 12,35-35 66,-1 0-36,1 35-26,0-35 12,34 0-30,-34 0 62,0 0-30,0 0-18,-1 0-20,1 0 20,0 0 18,0 0 30,-1 0-70,1 0 2,0-35-1,0 35 1,34-35 8,-69 1-7,35 34 19,-35-35-21,35 35 27,-35-35-25,34 35-1,1-35 0,-35 1 0,35 34 8,-35-35-8,35 0 8,-35 0 0,0 1-9,34-36 0,1 35 9,-35 0-8,0 1 3,0-1 5,0 0 1,0 0 3,0 1-12,0-1 8,0 0-10,0 0 1,0 1 2,0-36-3,0 35 11,0 1 1,0-1-11,0 0 12,0 0 0,0 0 0,0 1 38,0-1-22,0 0-17,-35 35-9,35-35-2,-34 1 2,34-1 14,-35 35-2,35-35-12,0 0 12,-35 1-13,0 34 28,1 0-16,34-35-4,-35 35 45,-35 0-36,36 0-18,-36 0 9,35 0-8,1 0 1,-1 0-2,35-35 0,-35 35 2,0 0 1</inkml:trace>
    </iact:actionData>
  </iact:action>
  <iact:action type="add" startTime="16319">
    <iact:property name="dataType"/>
    <iact:actionData xml:id="d1">
      <inkml:trace xmlns:inkml="http://www.w3.org/2003/InkML" xml:id="stk1" contextRef="#ctx0" brushRef="#br0">15845 5875 0,'-35'0'172,"0"0"-147,1 0-18,-1 0 14,0 0-13,35 35-2,-35-35 2,1 0 0,-1 0 8,0 0-9,-34 0 10,34 0-9,0 0 0,1 0-1,-1 0 11,0 0-5,0 0-1,1 0 52,-1 0-40,0 0-5,0 35 76,35 0-85,-34-35-2,-1 0 24,35 34-25,-35-34 34,35 35-30,-35 0 16,35 0 151,0-1-140,0 1-7,35-35 13,0 0-32,0 0 7,34 0 1,-34 0-4,0 0 12,-35 35-4,69-35-15,-34 35 3,0-35 4,-1 0-7,1 0-1,-35 34 0,35-34 0,0 0 16,34 0-8,-34 0 0,34 0-2,-34 0 2,0 0-8,-1 0 0,1 0 24,0 0 14,-35-34-37,35-1-2,-1 0 2,1 0 6,-35 1-7,35-1 8,-35 0 0,0 0 14,0 1 18,0-1-32,-35 0 6,0 35-6,1-35-8,-1 35 8,35-34-8,-35 34-1,0-35 2,1 35 3,-1 0 4,0-35 2,0 35 5,1 0-14,34-35-1,-35 35 0,0-35 0,1 1 0,-36 34 0,1-35 8,34 0 1,0 35-3,0 0 9,1 0-15,-1 0 16,0 0 20,0 0-30,1 0-6,-1 0 0,0 0 8,0 0-1,1 0 136,34 35-140,0 0 60,0-1-51,0 1 2,0 0 3,0 0-9,0 0 161,0 34-162,0-34 1,34-35-9,-34 35 3,0-1 8,0 1-7,35 0 19,0 0-6,-35-1 57,35-34 95,-1 35-148,1-35-20</inkml:trace>
    </iact:actionData>
  </iact:action>
  <iact:action type="add" startTime="74805">
    <iact:property name="dataType"/>
    <iact:actionData xml:id="d2">
      <inkml:trace xmlns:inkml="http://www.w3.org/2003/InkML" xml:id="stk2" contextRef="#ctx0" brushRef="#br0">16436 4137 0,'-35'0'187,"0"0"-180,-34-35 0,34 35 0,-35 0 1,36 0 8,-36 0-8,35 0 8,1 0-8,-1 0 4,0 0 67,0 0-60,1 0-3,-1 0-5,0 0 52,0 35-3,35 0-44,-34 0-11,34-1 13,0 1-9,-35 0-3,35 0 10,0-1 4,35 1 110,-1-35-124,1 35 10,0-35 64,0 0-65,-1 0 13,1 0-9,0 0 3,0 0-15,34 0 0,-34 0 2,34 0 4,-34 0-4,0 0 6,0 0-7,-1 0 8,1-35 0,0 0 0,0 35-4,-35-34 6,34-1-10,1 0 0,0 35 6,-35-35-8,35 35 4,-35-34 4,34 34 6,-34-35 9,0 0 49,-34 0-59,-1 35-11,-35 0-1,36-34 2,-1-1-3,0 35 4,0 0-4,35-35 3,-34 35-2,-1 0 2,0 0-2,0 0 1,1-35 0,-1 35 0,0 0 118,0 0-93,1 35 37,34 0-32,0 0-15</inkml:trace>
    </iact:actionData>
  </iact:action>
  <iact:action type="add" startTime="100295">
    <iact:property name="dataType"/>
    <iact:actionData xml:id="d3">
      <inkml:trace xmlns:inkml="http://www.w3.org/2003/InkML" xml:id="stk3" contextRef="#ctx0" brushRef="#br0">17548 3685 0,'-35'0'40,"0"0"144,0 0-155,35 35 72,0 0-88,0 0 2,0-1 1,0 1-1,0 0 4,0 0-11,0-1 7,0 1 2,0 0-8,0 0 57,0-1 103,35-34-156,0 35 12,0-35-5,-35 35-12,34-35 129,-34-35-94,0 0-26,0 1 2,0-1 1,0 0-11,0 0 7,35 35-5,-35-34 5,0-1 157,0 0-157,0 0-1,35 35 11,-35-34-14,-35 34 225</inkml:trace>
    </iact:actionData>
  </iact:action>
  <iact:action type="add" startTime="152418">
    <iact:property name="dataType"/>
    <iact:actionData xml:id="d4">
      <inkml:trace xmlns:inkml="http://www.w3.org/2003/InkML" xml:id="stk4" contextRef="#ctx0" brushRef="#br0">17721 3616 0,'0'0'1,"-34"0"129,-1 0-118,0 0 3,0 0 0,1 0 1,-1 0-7,0 0 18,35 34-19,0 1 1,-69-35-2,34 35 8,0-35-8,35 35 14,-35-35-14,1 0 4,34 35-1,-35-35 26,35 34 13,0 1-29,0 0 2,-35-35-16,35 35 4,0-1-4,0 1 9,0 0 4,0 0 9,0-1-11,0 1 14,0 0-13,0 0 42,35-1-52,0-34 8,-1 35-7,1-35 9,-35 35-10,35-35-1,-35 35 18,35-35-17,-1 0 50,1 0-38,-35-35-13,35 35 1,-35-35 0,35 35-1,-35-35 10,34 35-5,1 0 70,0-34-8,0-1-54,-1 0 0,-34 0-11,35 35 2,-35-34-4,0-1 8,35 35 2,-35-35-10,0 0 2,0 1 100,0-1-48,0 0-46,0 0-9,0 1 20,0-1 66,0 0 2,-35 35-70,35-35-12,-35 35 35,1-35-23,-1 35-13,35-34 46,-35 34-34</inkml:trace>
    </iact:actionData>
  </iact:action>
  <iact:action type="add" startTime="156303">
    <iact:property name="dataType"/>
    <iact:actionData xml:id="d5">
      <inkml:trace xmlns:inkml="http://www.w3.org/2003/InkML" xml:id="stk5" contextRef="#ctx0" brushRef="#br0">18937 3094 0,'-34'0'107,"-1"0"-91,0 0-8,0 0 7,1 0-7,-1 0 0,0 0 0,0 0 1,1 0-3,-1 0 9,0 0-6,0 0-2,1 0 10,-1 0-9,0 0 19,35 35-17,-34-35 3,34 35 23,0 0-9,-35-35-19,35 34 12,0 1-3,0 0-7,0 0 21,0-1 67,35 1-62,-1-35-24,-34 35-3,35-35 2,-35 35-2,35-35-4,-35 34 3,34-34 0,1 70 1,0-70-2,0 35 3,-1-1 6,36 1-10,-35 0 4,-1-35-4,1 0 3,0 0-2,34 35 1,-34-35 6,0 0 2,0 0 73,-1 0-75,1 0 1,0 0 2,0 0 14,-1-35 8,1 0-19,0 0-4,0 1 0,-1-1 0,1 0 0,-35 0-9,0 1 14,0-1 0,0 0 3,0 0-4,-35 1 5,1-1-12,-1 35-5,0 0 0,35-35 0,-35 35 0,1-35 0,-1 35 0,0 0 14,0-34-7,1 34-8,-1 0 0,0-35 8,0 35-7,1 0 9,34-35 108,-35 35-113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MMME 4025 Block L Light Alloys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5DC2A-F019-3740-BD07-52312919E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48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MMME 4025 Block L Light Alloys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5DC2A-F019-3740-BD07-52312919E1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8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DC2A-F019-3740-BD07-52312919E1DF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MMME 4025 Block L Light Alloys</a:t>
            </a:r>
          </a:p>
        </p:txBody>
      </p:sp>
    </p:spTree>
    <p:extLst>
      <p:ext uri="{BB962C8B-B14F-4D97-AF65-F5344CB8AC3E}">
        <p14:creationId xmlns:p14="http://schemas.microsoft.com/office/powerpoint/2010/main" val="251339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Ref: </a:t>
            </a:r>
            <a:r>
              <a:rPr lang="pt-BR" dirty="0"/>
              <a:t>L. Bolzoni,</a:t>
            </a:r>
            <a:r>
              <a:rPr lang="pt-BR" baseline="0" dirty="0"/>
              <a:t> </a:t>
            </a:r>
            <a:r>
              <a:rPr lang="pt-BR" dirty="0"/>
              <a:t>E.M. Ruiz-Navas, E. Gordo, </a:t>
            </a:r>
            <a:r>
              <a:rPr lang="en-US" dirty="0"/>
              <a:t>Materials Chemistry and Physics 137 (2012) 608e616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DC2A-F019-3740-BD07-52312919E1DF}" type="slidenum">
              <a:rPr lang="en-GB" smtClean="0"/>
              <a:t>9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MMME 4025 Block L Light Alloys</a:t>
            </a:r>
          </a:p>
        </p:txBody>
      </p:sp>
    </p:spTree>
    <p:extLst>
      <p:ext uri="{BB962C8B-B14F-4D97-AF65-F5344CB8AC3E}">
        <p14:creationId xmlns:p14="http://schemas.microsoft.com/office/powerpoint/2010/main" val="350061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Ref: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Vamsi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Krishna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Julie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Soderlind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Susmita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Bose, Amit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Bandyopadhyay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the Mechanical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Biomedical Materials, Volume 32, April 2014, Pages 335-344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DC2A-F019-3740-BD07-52312919E1DF}" type="slidenum">
              <a:rPr lang="en-GB" smtClean="0"/>
              <a:t>10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MMME 4025 Block L Light Alloys</a:t>
            </a:r>
          </a:p>
        </p:txBody>
      </p:sp>
    </p:spTree>
    <p:extLst>
      <p:ext uri="{BB962C8B-B14F-4D97-AF65-F5344CB8AC3E}">
        <p14:creationId xmlns:p14="http://schemas.microsoft.com/office/powerpoint/2010/main" val="421373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Ref: Jin-Wen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Yong-Qing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Zhaoa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Hong-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 Characterisation 84 (2013) 105-111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DC2A-F019-3740-BD07-52312919E1DF}" type="slidenum">
              <a:rPr lang="en-GB" smtClean="0"/>
              <a:t>11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MMME 4025 Block L Light Alloys</a:t>
            </a:r>
          </a:p>
        </p:txBody>
      </p:sp>
    </p:spTree>
    <p:extLst>
      <p:ext uri="{BB962C8B-B14F-4D97-AF65-F5344CB8AC3E}">
        <p14:creationId xmlns:p14="http://schemas.microsoft.com/office/powerpoint/2010/main" val="311346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Ref: </a:t>
            </a:r>
            <a:r>
              <a:rPr lang="en-US" dirty="0" err="1"/>
              <a:t>Mitsuo</a:t>
            </a:r>
            <a:r>
              <a:rPr lang="en-US" dirty="0"/>
              <a:t> </a:t>
            </a:r>
            <a:r>
              <a:rPr lang="en-US" dirty="0" err="1"/>
              <a:t>Niinomi</a:t>
            </a:r>
            <a:r>
              <a:rPr lang="en-US" dirty="0"/>
              <a:t>, Materials Science and Engineering A243 (1998) 231–236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DC2A-F019-3740-BD07-52312919E1DF}" type="slidenum">
              <a:rPr lang="en-GB" smtClean="0"/>
              <a:t>12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MMME 4025 Block L Light Alloys</a:t>
            </a:r>
          </a:p>
        </p:txBody>
      </p:sp>
    </p:spTree>
    <p:extLst>
      <p:ext uri="{BB962C8B-B14F-4D97-AF65-F5344CB8AC3E}">
        <p14:creationId xmlns:p14="http://schemas.microsoft.com/office/powerpoint/2010/main" val="63369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Ref: </a:t>
            </a:r>
            <a:r>
              <a:rPr lang="en-US" dirty="0" err="1"/>
              <a:t>Mitsuo</a:t>
            </a:r>
            <a:r>
              <a:rPr lang="en-US" dirty="0"/>
              <a:t> </a:t>
            </a:r>
            <a:r>
              <a:rPr lang="en-US" dirty="0" err="1"/>
              <a:t>Niinomi</a:t>
            </a:r>
            <a:r>
              <a:rPr lang="en-US" dirty="0"/>
              <a:t>, Materials Science and Engineering A243 (1998) 231–236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DC2A-F019-3740-BD07-52312919E1DF}" type="slidenum">
              <a:rPr lang="en-GB" smtClean="0"/>
              <a:t>13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MMME 4025 Block L Light Alloys</a:t>
            </a:r>
          </a:p>
        </p:txBody>
      </p:sp>
    </p:spTree>
    <p:extLst>
      <p:ext uri="{BB962C8B-B14F-4D97-AF65-F5344CB8AC3E}">
        <p14:creationId xmlns:p14="http://schemas.microsoft.com/office/powerpoint/2010/main" val="63369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8050-C59D-7449-BBBE-56E12E9F25FC}" type="datetime1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8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3087-961F-2546-B70D-A1202392300F}" type="datetime1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F2A1-6BA5-384C-91B8-3C7630DFF0E4}" type="datetime1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256-3BF6-DE43-8B0F-0E25CA933756}" type="datetime1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7E08-E036-B346-A9F1-5DD4A2D7B34E}" type="datetime1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5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18BB-FF0C-C74E-8B10-0FCC30ED07DF}" type="datetime1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4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1768-622C-574B-9BBC-5E5DB988C939}" type="datetime1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7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74-3A94-FF43-A7DB-CCEBA1994CEC}" type="datetime1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4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785B-F9D2-8342-9399-DD12DD572689}" type="datetime1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7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84E7-C72F-5A40-A644-F1088C197E1C}" type="datetime1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44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167-03B2-284A-861B-2AC5FD8A7C13}" type="datetime1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500"/>
            <a:ext cx="9144000" cy="82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64E7-7986-3642-8874-C7282F465B09}" type="datetime1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11/relationships/inkAction" Target="../ink/inkAction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11/relationships/inkAction" Target="../ink/inkAction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3127551"/>
            <a:ext cx="2614706" cy="1481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>
            <a:normAutofit/>
          </a:bodyPr>
          <a:lstStyle/>
          <a:p>
            <a:r>
              <a:rPr lang="en-GB" dirty="0"/>
              <a:t>Hip 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752" y="841275"/>
            <a:ext cx="7121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Function: </a:t>
            </a:r>
            <a:r>
              <a:rPr lang="en-GB" dirty="0"/>
              <a:t>provides support for hip ball and provides fixation to the femur</a:t>
            </a:r>
          </a:p>
          <a:p>
            <a:r>
              <a:rPr lang="en-GB" b="1" dirty="0"/>
              <a:t>Objectives: </a:t>
            </a:r>
            <a:r>
              <a:rPr lang="en-GB" dirty="0"/>
              <a:t> Must transfer load from ball to femur, must be as light as possible, </a:t>
            </a:r>
            <a:r>
              <a:rPr lang="en-GB" b="1" dirty="0"/>
              <a:t>minimise mass</a:t>
            </a:r>
            <a:r>
              <a:rPr lang="en-GB" dirty="0"/>
              <a:t>,  while maintaining mechanical performance in terms of strength and resisting bucking. Must be biocompatible. Must transfer load evenly to bone and fit into intramedullary canal in femur</a:t>
            </a:r>
          </a:p>
          <a:p>
            <a:r>
              <a:rPr lang="en-GB" b="1" dirty="0"/>
              <a:t>Constraints: </a:t>
            </a:r>
            <a:r>
              <a:rPr lang="en-GB" dirty="0"/>
              <a:t>Elastic modulus similar to bone,  maximise strength to weight ratio, non-toxic and biocompatible, must not corrode in vivo.</a:t>
            </a:r>
          </a:p>
          <a:p>
            <a:r>
              <a:rPr lang="en-GB" b="1" dirty="0"/>
              <a:t>Free variable: </a:t>
            </a:r>
            <a:r>
              <a:rPr lang="en-GB" dirty="0"/>
              <a:t>Choice of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0094" y="3115733"/>
                <a:ext cx="8743812" cy="429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Strength to weight  performance Index: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en-GB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den>
                    </m:f>
                  </m:oMath>
                </a14:m>
                <a:endParaRPr lang="en-GB" sz="2200" b="1" dirty="0"/>
              </a:p>
              <a:p>
                <a:endParaRPr lang="en-GB" sz="2200" dirty="0"/>
              </a:p>
              <a:p>
                <a:r>
                  <a:rPr lang="en-GB" sz="2200" dirty="0"/>
                  <a:t>The stem is essentially a cylindrical rod:</a:t>
                </a:r>
              </a:p>
              <a:p>
                <a:r>
                  <a:rPr lang="en-GB" sz="2200" dirty="0"/>
                  <a:t>The compressive load ≤ the Euler bucking load,   </a:t>
                </a:r>
                <a:r>
                  <a:rPr lang="en-GB" sz="2200" i="1" dirty="0"/>
                  <a:t>F ≤ π</a:t>
                </a:r>
                <a:r>
                  <a:rPr lang="en-GB" sz="2200" i="1" baseline="30000" dirty="0"/>
                  <a:t>2</a:t>
                </a:r>
                <a:r>
                  <a:rPr lang="en-GB" sz="2200" i="1" dirty="0"/>
                  <a:t>EI/L</a:t>
                </a:r>
                <a:r>
                  <a:rPr lang="en-GB" sz="2200" i="1" baseline="30000" dirty="0"/>
                  <a:t>2 </a:t>
                </a:r>
                <a:r>
                  <a:rPr lang="en-GB" sz="2200" dirty="0"/>
                  <a:t>,</a:t>
                </a:r>
                <a:r>
                  <a:rPr lang="en-GB" sz="2200" baseline="30000" dirty="0"/>
                  <a:t> </a:t>
                </a:r>
                <a:r>
                  <a:rPr lang="en-GB" sz="2200" dirty="0"/>
                  <a:t>where the second moment of area </a:t>
                </a:r>
                <a:r>
                  <a:rPr lang="en-GB" sz="2200" i="1" dirty="0"/>
                  <a:t>I = πr</a:t>
                </a:r>
                <a:r>
                  <a:rPr lang="en-GB" sz="2200" i="1" baseline="30000" dirty="0"/>
                  <a:t>4</a:t>
                </a:r>
                <a:r>
                  <a:rPr lang="en-GB" sz="2200" i="1" dirty="0"/>
                  <a:t>/4</a:t>
                </a:r>
                <a:r>
                  <a:rPr lang="en-GB" sz="2200" dirty="0"/>
                  <a:t>, and mass </a:t>
                </a:r>
                <a:r>
                  <a:rPr lang="en-GB" sz="2200" i="1" dirty="0"/>
                  <a:t>m = V </a:t>
                </a:r>
                <a:r>
                  <a:rPr lang="en-GB" sz="2200" i="1" dirty="0" err="1"/>
                  <a:t>ρ</a:t>
                </a:r>
                <a:endParaRPr lang="en-GB" sz="2200" i="1" dirty="0"/>
              </a:p>
              <a:p>
                <a:pPr>
                  <a:spcAft>
                    <a:spcPts val="600"/>
                  </a:spcAft>
                </a:pPr>
                <a:r>
                  <a:rPr lang="en-GB" sz="2200" dirty="0"/>
                  <a:t>Like previous example it can be easily shown that:   </a:t>
                </a:r>
              </a:p>
              <a:p>
                <a:pPr algn="ctr"/>
                <a:r>
                  <a:rPr lang="en-GB" sz="2200" dirty="0"/>
                  <a:t>Buckling Performance Index 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GB" sz="2200" b="1" i="1" baseline="-25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200" b="1" i="1" dirty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sz="2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 dirty="0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GB" sz="22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sz="2200" b="1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GB" sz="22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2200" b="1" i="1" dirty="0">
                            <a:latin typeface="Cambria Math" panose="02040503050406030204" pitchFamily="18" charset="0"/>
                          </a:rPr>
                          <m:t>𝝆</m:t>
                        </m:r>
                      </m:den>
                    </m:f>
                  </m:oMath>
                </a14:m>
                <a:endParaRPr lang="en-GB" sz="2200" b="1" i="1" dirty="0"/>
              </a:p>
              <a:p>
                <a:endParaRPr lang="en-GB" sz="2200" dirty="0"/>
              </a:p>
              <a:p>
                <a:r>
                  <a:rPr lang="en-GB" sz="2200" dirty="0"/>
                  <a:t>Elastic Modulus similar to cortical bone: Performance Index: </a:t>
                </a:r>
                <a:r>
                  <a:rPr lang="en-GB" sz="2200" b="1" dirty="0"/>
                  <a:t>M</a:t>
                </a:r>
                <a:r>
                  <a:rPr lang="en-GB" sz="2200" b="1" baseline="-25000" dirty="0"/>
                  <a:t>3</a:t>
                </a:r>
                <a:r>
                  <a:rPr lang="en-GB" sz="2200" b="1" dirty="0"/>
                  <a:t> ≈ 5 -20 </a:t>
                </a:r>
                <a:r>
                  <a:rPr lang="en-GB" sz="2200" b="1" dirty="0" err="1"/>
                  <a:t>GPa</a:t>
                </a:r>
                <a:endParaRPr lang="en-GB" sz="2200" b="1" dirty="0"/>
              </a:p>
              <a:p>
                <a:endParaRPr lang="en-GB" sz="2200" dirty="0"/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4" y="3115733"/>
                <a:ext cx="8743812" cy="4293548"/>
              </a:xfrm>
              <a:prstGeom prst="rect">
                <a:avLst/>
              </a:prstGeom>
              <a:blipFill>
                <a:blip r:embed="rId6"/>
                <a:stretch>
                  <a:fillRect l="-872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DE8A551-2F64-4B72-9A9E-6A0EC621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8910" y="854112"/>
            <a:ext cx="1576675" cy="24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73"/>
    </mc:Choice>
    <mc:Fallback xmlns="">
      <p:transition spd="slow" advTm="3630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>
            <a:normAutofit/>
          </a:bodyPr>
          <a:lstStyle/>
          <a:p>
            <a:r>
              <a:rPr lang="el-GR" dirty="0"/>
              <a:t>α</a:t>
            </a:r>
            <a:r>
              <a:rPr lang="en-US" dirty="0"/>
              <a:t>+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n-GB" dirty="0"/>
              <a:t>Ti alloys (Ti-6Al-4V)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59" y="841275"/>
            <a:ext cx="6523638" cy="55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8427" y="6356350"/>
            <a:ext cx="257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As-received Ti6Al4V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619" y="6858000"/>
            <a:ext cx="8765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Ref: </a:t>
            </a:r>
            <a:r>
              <a:rPr lang="en-GB" sz="1400" dirty="0" err="1"/>
              <a:t>Vamsi</a:t>
            </a:r>
            <a:r>
              <a:rPr lang="en-GB" sz="1400" dirty="0"/>
              <a:t> Krishna </a:t>
            </a:r>
            <a:r>
              <a:rPr lang="en-GB" sz="1400" dirty="0" err="1"/>
              <a:t>Balla</a:t>
            </a:r>
            <a:r>
              <a:rPr lang="en-GB" sz="1400" dirty="0"/>
              <a:t>, Julie </a:t>
            </a:r>
            <a:r>
              <a:rPr lang="en-GB" sz="1400" dirty="0" err="1"/>
              <a:t>Soderlind</a:t>
            </a:r>
            <a:r>
              <a:rPr lang="en-GB" sz="1400" dirty="0"/>
              <a:t>, </a:t>
            </a:r>
            <a:r>
              <a:rPr lang="en-GB" sz="1400" dirty="0" err="1"/>
              <a:t>Susmita</a:t>
            </a:r>
            <a:r>
              <a:rPr lang="en-GB" sz="1400" dirty="0"/>
              <a:t> Bose, Amit </a:t>
            </a:r>
            <a:r>
              <a:rPr lang="en-GB" sz="1400" dirty="0" err="1"/>
              <a:t>Bandyopadhyay</a:t>
            </a:r>
            <a:r>
              <a:rPr lang="en-GB" sz="1400" dirty="0"/>
              <a:t>, </a:t>
            </a:r>
            <a:r>
              <a:rPr lang="en-GB" sz="1400" i="1" dirty="0"/>
              <a:t>Journal of the Mechanical </a:t>
            </a:r>
            <a:r>
              <a:rPr lang="en-GB" sz="1400" i="1" dirty="0" err="1"/>
              <a:t>Behavior</a:t>
            </a:r>
            <a:r>
              <a:rPr lang="en-GB" sz="1400" i="1" dirty="0"/>
              <a:t> of Biomedical Materials, Volume 32, April 2014, Pages 335-344</a:t>
            </a:r>
          </a:p>
        </p:txBody>
      </p:sp>
    </p:spTree>
    <p:extLst>
      <p:ext uri="{BB962C8B-B14F-4D97-AF65-F5344CB8AC3E}">
        <p14:creationId xmlns:p14="http://schemas.microsoft.com/office/powerpoint/2010/main" val="29674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0"/>
    </mc:Choice>
    <mc:Fallback xmlns="">
      <p:transition spd="slow" advTm="421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>
            <a:normAutofit/>
          </a:bodyPr>
          <a:lstStyle/>
          <a:p>
            <a:r>
              <a:rPr lang="el-GR" dirty="0"/>
              <a:t>β</a:t>
            </a:r>
            <a:r>
              <a:rPr lang="en-US" dirty="0"/>
              <a:t>-</a:t>
            </a:r>
            <a:r>
              <a:rPr lang="en-GB" dirty="0"/>
              <a:t>Ti alloys (Ti-15Mo)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39912" y="6268384"/>
            <a:ext cx="351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Ti-15Mo after solution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7874" y="5087445"/>
            <a:ext cx="51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β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/>
          <a:stretch/>
        </p:blipFill>
        <p:spPr bwMode="auto">
          <a:xfrm>
            <a:off x="1255001" y="841275"/>
            <a:ext cx="6637284" cy="54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5001" y="6637715"/>
            <a:ext cx="68800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Ref: Jin-Wen </a:t>
            </a:r>
            <a:r>
              <a:rPr lang="en-US" sz="1200" dirty="0" err="1"/>
              <a:t>Lua</a:t>
            </a:r>
            <a:r>
              <a:rPr lang="en-US" sz="1200" dirty="0"/>
              <a:t>, Yong-Qing </a:t>
            </a:r>
            <a:r>
              <a:rPr lang="en-US" sz="1200" dirty="0" err="1"/>
              <a:t>Zhaoa</a:t>
            </a:r>
            <a:r>
              <a:rPr lang="en-US" sz="1200" dirty="0"/>
              <a:t>, Peng </a:t>
            </a:r>
            <a:r>
              <a:rPr lang="en-US" sz="1200" dirty="0" err="1"/>
              <a:t>Geb</a:t>
            </a:r>
            <a:r>
              <a:rPr lang="en-US" sz="1200" dirty="0"/>
              <a:t>, Hong-</a:t>
            </a:r>
            <a:r>
              <a:rPr lang="en-US" sz="1200" dirty="0" err="1"/>
              <a:t>Zhi</a:t>
            </a:r>
            <a:r>
              <a:rPr lang="en-US" sz="1200" dirty="0"/>
              <a:t> </a:t>
            </a:r>
            <a:r>
              <a:rPr lang="en-US" sz="1200" dirty="0" err="1"/>
              <a:t>Niu</a:t>
            </a:r>
            <a:r>
              <a:rPr lang="en-US" sz="1200" dirty="0"/>
              <a:t>, </a:t>
            </a:r>
            <a:r>
              <a:rPr lang="pt-BR" sz="1200" dirty="0"/>
              <a:t>Materials Characterisation 84 (2013) 105-111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44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4"/>
    </mc:Choice>
    <mc:Fallback xmlns="">
      <p:transition spd="slow" advTm="1728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/>
          <a:lstStyle/>
          <a:p>
            <a:r>
              <a:rPr lang="en-GB" dirty="0"/>
              <a:t>structure  - properties -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503" y="1231843"/>
            <a:ext cx="9422861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28342" y="5694168"/>
            <a:ext cx="5360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Comparison of modulus of elasticity of titanium alloys</a:t>
            </a:r>
          </a:p>
        </p:txBody>
      </p:sp>
      <p:sp>
        <p:nvSpPr>
          <p:cNvPr id="7" name="Rectangle 6"/>
          <p:cNvSpPr/>
          <p:nvPr/>
        </p:nvSpPr>
        <p:spPr>
          <a:xfrm>
            <a:off x="945932" y="6488668"/>
            <a:ext cx="8071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Ref: </a:t>
            </a:r>
            <a:r>
              <a:rPr lang="en-US" dirty="0" err="1"/>
              <a:t>Mitsuo</a:t>
            </a:r>
            <a:r>
              <a:rPr lang="en-US" dirty="0"/>
              <a:t> </a:t>
            </a:r>
            <a:r>
              <a:rPr lang="en-US" dirty="0" err="1"/>
              <a:t>Niinomi</a:t>
            </a:r>
            <a:r>
              <a:rPr lang="en-US" dirty="0"/>
              <a:t>, Materials Science and Engineering A243 (1998) 231–236</a:t>
            </a:r>
          </a:p>
        </p:txBody>
      </p:sp>
    </p:spTree>
    <p:extLst>
      <p:ext uri="{BB962C8B-B14F-4D97-AF65-F5344CB8AC3E}">
        <p14:creationId xmlns:p14="http://schemas.microsoft.com/office/powerpoint/2010/main" val="36924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08"/>
    </mc:Choice>
    <mc:Fallback xmlns="">
      <p:transition spd="slow" advTm="3590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/>
          <a:lstStyle/>
          <a:p>
            <a:r>
              <a:rPr lang="en-GB" dirty="0"/>
              <a:t>structure  - properties -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28341" y="5173906"/>
            <a:ext cx="5360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Fracture toughness of biomedical titanium alloy</a:t>
            </a:r>
          </a:p>
        </p:txBody>
      </p:sp>
      <p:sp>
        <p:nvSpPr>
          <p:cNvPr id="7" name="Rectangle 6"/>
          <p:cNvSpPr/>
          <p:nvPr/>
        </p:nvSpPr>
        <p:spPr>
          <a:xfrm>
            <a:off x="945932" y="6488668"/>
            <a:ext cx="8071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Ref: </a:t>
            </a:r>
            <a:r>
              <a:rPr lang="en-US" dirty="0" err="1"/>
              <a:t>Mitsuo</a:t>
            </a:r>
            <a:r>
              <a:rPr lang="en-US" dirty="0"/>
              <a:t> </a:t>
            </a:r>
            <a:r>
              <a:rPr lang="en-US" dirty="0" err="1"/>
              <a:t>Niinomi</a:t>
            </a:r>
            <a:r>
              <a:rPr lang="en-US" dirty="0"/>
              <a:t>, Materials Science and Engineering A243 (1998) 231–236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" y="1856554"/>
            <a:ext cx="9081884" cy="317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8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13"/>
    </mc:Choice>
    <mc:Fallback xmlns="">
      <p:transition spd="slow" advTm="4851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/>
          <a:lstStyle/>
          <a:p>
            <a:r>
              <a:rPr lang="en-GB" dirty="0"/>
              <a:t>structure  - properties -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508000" y="1130300"/>
            <a:ext cx="8001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kern="1200" dirty="0">
                <a:sym typeface="Symbol" pitchFamily="18" charset="2"/>
              </a:rPr>
              <a:t></a:t>
            </a:r>
            <a:r>
              <a:rPr lang="en-GB" sz="2800" kern="1200" dirty="0"/>
              <a:t> alloys have single phase microstructure therefore good weld properties.</a:t>
            </a:r>
          </a:p>
          <a:p>
            <a:r>
              <a:rPr lang="en-GB" sz="2800" kern="1200" dirty="0"/>
              <a:t>The stabilising effect of these high Al alloys also improves strength and oxidation resistance. </a:t>
            </a:r>
          </a:p>
          <a:p>
            <a:r>
              <a:rPr lang="en-GB" sz="2800" kern="1200" dirty="0"/>
              <a:t>Single phase therefore cannot use heat treatment for strengthening.</a:t>
            </a:r>
          </a:p>
          <a:p>
            <a:r>
              <a:rPr lang="en-GB" sz="2800" kern="1200" dirty="0"/>
              <a:t>High percentage of </a:t>
            </a:r>
            <a:r>
              <a:rPr lang="en-GB" sz="2800" kern="1200" dirty="0">
                <a:sym typeface="Symbol" pitchFamily="18" charset="2"/>
              </a:rPr>
              <a:t></a:t>
            </a:r>
            <a:r>
              <a:rPr lang="en-GB" sz="2800" kern="1200" dirty="0"/>
              <a:t> stabilisers, such as in Ti-13V-11Cr-3Al alloy, cause a predominantly </a:t>
            </a:r>
            <a:r>
              <a:rPr lang="en-GB" sz="2800" kern="1200" dirty="0">
                <a:sym typeface="Symbol" pitchFamily="18" charset="2"/>
              </a:rPr>
              <a:t></a:t>
            </a:r>
            <a:r>
              <a:rPr lang="en-GB" sz="2800" kern="1200" dirty="0"/>
              <a:t> phase structure.</a:t>
            </a:r>
          </a:p>
        </p:txBody>
      </p:sp>
    </p:spTree>
    <p:extLst>
      <p:ext uri="{BB962C8B-B14F-4D97-AF65-F5344CB8AC3E}">
        <p14:creationId xmlns:p14="http://schemas.microsoft.com/office/powerpoint/2010/main" val="3581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77"/>
    </mc:Choice>
    <mc:Fallback xmlns="">
      <p:transition spd="slow" advTm="5137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/>
          <a:lstStyle/>
          <a:p>
            <a:r>
              <a:rPr lang="en-GB" dirty="0"/>
              <a:t>structure  - properties -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228600" y="841275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kern="1200" dirty="0"/>
              <a:t> </a:t>
            </a:r>
            <a:r>
              <a:rPr lang="en-GB" sz="2000" kern="1200" dirty="0">
                <a:sym typeface="Symbol" pitchFamily="18" charset="2"/>
              </a:rPr>
              <a:t></a:t>
            </a:r>
            <a:r>
              <a:rPr lang="en-GB" sz="2000" kern="1200" dirty="0"/>
              <a:t> + </a:t>
            </a:r>
            <a:r>
              <a:rPr lang="en-GB" sz="2000" kern="1200" dirty="0">
                <a:sym typeface="Symbol" pitchFamily="18" charset="2"/>
              </a:rPr>
              <a:t></a:t>
            </a:r>
            <a:r>
              <a:rPr lang="en-GB" sz="2000" kern="1200" dirty="0"/>
              <a:t> mixtures such as Ti6Al4V are annealed in one of two ways</a:t>
            </a:r>
          </a:p>
          <a:p>
            <a:pPr lvl="1"/>
            <a:r>
              <a:rPr lang="en-GB" sz="2000" kern="1200" dirty="0"/>
              <a:t>anneal above 1003</a:t>
            </a:r>
            <a:r>
              <a:rPr lang="en-GB" sz="2000" kern="1200" dirty="0">
                <a:sym typeface="Symbol" pitchFamily="18" charset="2"/>
              </a:rPr>
              <a:t></a:t>
            </a:r>
            <a:r>
              <a:rPr lang="en-GB" sz="2000" kern="1200" dirty="0"/>
              <a:t>C in the </a:t>
            </a:r>
            <a:r>
              <a:rPr lang="en-GB" sz="2000" kern="1200" dirty="0">
                <a:sym typeface="Symbol" pitchFamily="18" charset="2"/>
              </a:rPr>
              <a:t></a:t>
            </a:r>
            <a:r>
              <a:rPr lang="en-GB" sz="2000" kern="1200" dirty="0"/>
              <a:t> phase, then cool slowly to allow </a:t>
            </a:r>
            <a:r>
              <a:rPr lang="en-GB" sz="2000" kern="1200" dirty="0">
                <a:sym typeface="Symbol" pitchFamily="18" charset="2"/>
              </a:rPr>
              <a:t></a:t>
            </a:r>
            <a:r>
              <a:rPr lang="en-GB" sz="2000" kern="1200" dirty="0"/>
              <a:t> phase to form by diffusion. The new grains of </a:t>
            </a:r>
            <a:r>
              <a:rPr lang="en-GB" sz="2000" kern="1200" dirty="0">
                <a:sym typeface="Symbol" pitchFamily="18" charset="2"/>
              </a:rPr>
              <a:t></a:t>
            </a:r>
            <a:r>
              <a:rPr lang="en-GB" sz="2000" kern="1200" dirty="0"/>
              <a:t> have distinctive flattened shape called </a:t>
            </a:r>
            <a:r>
              <a:rPr lang="en-GB" sz="2000" kern="1200" dirty="0" err="1"/>
              <a:t>Widmanstatten</a:t>
            </a:r>
            <a:r>
              <a:rPr lang="en-GB" sz="2000" dirty="0"/>
              <a:t>.</a:t>
            </a:r>
            <a:endParaRPr lang="en-GB" sz="2000" kern="1200" dirty="0"/>
          </a:p>
          <a:p>
            <a:pPr lvl="1"/>
            <a:r>
              <a:rPr lang="en-GB" sz="2000" kern="1200" dirty="0"/>
              <a:t>anneal at approximately 700</a:t>
            </a:r>
            <a:r>
              <a:rPr lang="en-GB" sz="2000" kern="1200" dirty="0">
                <a:sym typeface="Symbol" pitchFamily="18" charset="2"/>
              </a:rPr>
              <a:t></a:t>
            </a:r>
            <a:r>
              <a:rPr lang="en-GB" sz="2000" kern="1200" dirty="0"/>
              <a:t>C where it forms </a:t>
            </a:r>
            <a:r>
              <a:rPr lang="en-GB" sz="2000" kern="1200" dirty="0" err="1"/>
              <a:t>equiaxed</a:t>
            </a:r>
            <a:r>
              <a:rPr lang="en-GB" sz="2000" kern="1200" dirty="0"/>
              <a:t> grains of </a:t>
            </a:r>
            <a:r>
              <a:rPr lang="en-GB" sz="2000" kern="1200" dirty="0">
                <a:sym typeface="Symbol" pitchFamily="18" charset="2"/>
              </a:rPr>
              <a:t></a:t>
            </a:r>
            <a:r>
              <a:rPr lang="en-GB" sz="2000" kern="1200" dirty="0"/>
              <a:t>  and  </a:t>
            </a:r>
            <a:r>
              <a:rPr lang="en-GB" sz="2000" kern="1200" dirty="0">
                <a:sym typeface="Symbol" pitchFamily="18" charset="2"/>
              </a:rPr>
              <a:t></a:t>
            </a:r>
            <a:r>
              <a:rPr lang="en-GB" sz="2000" kern="1200" dirty="0"/>
              <a:t>  phase. Then cool slowly whereupon  </a:t>
            </a:r>
            <a:r>
              <a:rPr lang="en-GB" sz="2000" kern="1200" dirty="0">
                <a:sym typeface="Symbol" pitchFamily="18" charset="2"/>
              </a:rPr>
              <a:t></a:t>
            </a:r>
            <a:r>
              <a:rPr lang="en-GB" sz="2000" kern="1200" dirty="0"/>
              <a:t>  phase transforms slowly to </a:t>
            </a:r>
            <a:r>
              <a:rPr lang="en-GB" sz="2000" kern="1200" dirty="0" err="1"/>
              <a:t>Widmanstatten</a:t>
            </a:r>
            <a:r>
              <a:rPr lang="en-GB" sz="2000" kern="1200" dirty="0"/>
              <a:t> grains. </a:t>
            </a:r>
          </a:p>
          <a:p>
            <a:r>
              <a:rPr lang="en-GB" sz="2000" kern="1200" dirty="0"/>
              <a:t>Both heat treatments are examples of strengthening by solute atoms dissolved in each  phase and by the refinement of grains by the transformation of </a:t>
            </a:r>
            <a:r>
              <a:rPr lang="en-GB" sz="2000" kern="1200" dirty="0">
                <a:sym typeface="Symbol" pitchFamily="18" charset="2"/>
              </a:rPr>
              <a:t></a:t>
            </a:r>
            <a:r>
              <a:rPr lang="en-GB" sz="2000" kern="1200" dirty="0"/>
              <a:t> to </a:t>
            </a:r>
            <a:r>
              <a:rPr lang="en-GB" sz="2000" kern="1200" dirty="0">
                <a:sym typeface="Symbol" pitchFamily="18" charset="2"/>
              </a:rPr>
              <a:t></a:t>
            </a:r>
            <a:r>
              <a:rPr lang="en-GB" sz="2000" kern="1200" dirty="0"/>
              <a:t> phase  </a:t>
            </a:r>
          </a:p>
        </p:txBody>
      </p:sp>
      <p:pic>
        <p:nvPicPr>
          <p:cNvPr id="4" name="Picture 3" descr="Screen Shot 2014-09-28 at 16.0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4117767"/>
            <a:ext cx="6134100" cy="27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25"/>
    </mc:Choice>
    <mc:Fallback xmlns="">
      <p:transition spd="slow" advTm="9492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    BLOCK L: learning objectives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65FE-4E2B-4561-BB5F-7DA173F559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9250" y="1035188"/>
            <a:ext cx="809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250" y="1049953"/>
            <a:ext cx="83375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/>
              <a:t>We explored the process-structure-property-principles interrelationships for light alloys using  a case study of low a petrol engine piston focussing on Alloys followed by a con rod and Hip stem implant example where the materials selection suggested Mg and Ti alloys. 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We Identified the influencing materials properties for designs and be able to generate a materials selection criteria that was then used to select initial appropriate materials for the applications. Additional selection criteria were also explored.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We demonstrated an understanding of the  range of materials properties and their associated design requirements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We explored and the interrelationship between manufacturing processes and materials properties and related it back to the structure –properties- principles interaction</a:t>
            </a:r>
          </a:p>
        </p:txBody>
      </p:sp>
    </p:spTree>
    <p:extLst>
      <p:ext uri="{BB962C8B-B14F-4D97-AF65-F5344CB8AC3E}">
        <p14:creationId xmlns:p14="http://schemas.microsoft.com/office/powerpoint/2010/main" val="18189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76"/>
    </mc:Choice>
    <mc:Fallback xmlns="">
      <p:transition spd="slow" advTm="924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Selection</a:t>
            </a:r>
          </a:p>
        </p:txBody>
      </p:sp>
      <p:pic>
        <p:nvPicPr>
          <p:cNvPr id="4" name="Picture 3" descr="Screen Shot 2014-09-11 at 16.4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26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2</a:t>
            </a:fld>
            <a:endParaRPr lang="en-GB"/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5850469" y="2032000"/>
            <a:ext cx="533397" cy="16978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83866" y="3545217"/>
            <a:ext cx="74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Bone</a:t>
            </a:r>
          </a:p>
        </p:txBody>
      </p:sp>
      <p:sp>
        <p:nvSpPr>
          <p:cNvPr id="16" name="Oval 15"/>
          <p:cNvSpPr/>
          <p:nvPr/>
        </p:nvSpPr>
        <p:spPr>
          <a:xfrm>
            <a:off x="5681136" y="1744133"/>
            <a:ext cx="338666" cy="287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216400" y="3386667"/>
            <a:ext cx="4470400" cy="206586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E04702-A98F-43DB-803A-48BCDACE732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654160" y="1764720"/>
              <a:ext cx="388080" cy="31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E04702-A98F-43DB-803A-48BCDACE73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4800" y="1755360"/>
                <a:ext cx="406800" cy="331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802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33"/>
    </mc:Choice>
    <mc:Fallback xmlns="">
      <p:transition spd="slow" advTm="71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4.44444E-6 -0.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Selection</a:t>
            </a:r>
          </a:p>
        </p:txBody>
      </p:sp>
      <p:pic>
        <p:nvPicPr>
          <p:cNvPr id="6" name="Picture 5" descr="Screen Shot 2014-09-26 at 17.21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4838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637912" y="3856443"/>
            <a:ext cx="3379212" cy="249408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62000" y="2015067"/>
            <a:ext cx="7755467" cy="406400"/>
          </a:xfrm>
          <a:prstGeom prst="rect">
            <a:avLst/>
          </a:prstGeom>
          <a:solidFill>
            <a:srgbClr val="0000FF">
              <a:alpha val="24000"/>
            </a:srgb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63636" y="2044700"/>
            <a:ext cx="338666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22600" y="1435100"/>
            <a:ext cx="2379136" cy="673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4966" y="1080385"/>
            <a:ext cx="74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Bone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E7D5B7-69ED-44C4-9E7E-B140F747758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379120" y="1113840"/>
              <a:ext cx="2989800" cy="281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E7D5B7-69ED-44C4-9E7E-B140F74775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69760" y="1104480"/>
                <a:ext cx="3008520" cy="2835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74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76"/>
    </mc:Choice>
    <mc:Fallback xmlns="">
      <p:transition spd="slow" advTm="179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00122 -0.51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/>
          <a:lstStyle/>
          <a:p>
            <a:r>
              <a:rPr lang="en-GB" dirty="0"/>
              <a:t>Materials Selection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01" y="1316061"/>
            <a:ext cx="8643999" cy="5146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841275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reality three different classes of materials are used for metal stems</a:t>
            </a:r>
          </a:p>
        </p:txBody>
      </p:sp>
    </p:spTree>
    <p:extLst>
      <p:ext uri="{BB962C8B-B14F-4D97-AF65-F5344CB8AC3E}">
        <p14:creationId xmlns:p14="http://schemas.microsoft.com/office/powerpoint/2010/main" val="3581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13"/>
    </mc:Choice>
    <mc:Fallback xmlns="">
      <p:transition spd="slow" advTm="1695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/>
          <a:lstStyle/>
          <a:p>
            <a:r>
              <a:rPr lang="en-GB" dirty="0"/>
              <a:t>Materials selection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7700" y="920234"/>
            <a:ext cx="760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Taking selected data …. Apply the Materials indexes M</a:t>
            </a:r>
            <a:r>
              <a:rPr lang="en-GB" baseline="-25000" dirty="0"/>
              <a:t>1</a:t>
            </a:r>
            <a:r>
              <a:rPr lang="en-GB" dirty="0"/>
              <a:t>and M</a:t>
            </a:r>
            <a:r>
              <a:rPr lang="en-GB" baseline="-25000" dirty="0"/>
              <a:t>2 </a:t>
            </a:r>
            <a:r>
              <a:rPr lang="en-GB" dirty="0"/>
              <a:t>and fill in blanks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87044"/>
              </p:ext>
            </p:extLst>
          </p:nvPr>
        </p:nvGraphicFramePr>
        <p:xfrm>
          <a:off x="68199" y="1538764"/>
          <a:ext cx="86186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5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E/GN.</a:t>
                      </a:r>
                      <a:r>
                        <a:rPr lang="en-GB" baseline="0" dirty="0"/>
                        <a:t>m</a:t>
                      </a:r>
                      <a:r>
                        <a:rPr lang="en-GB" baseline="30000" dirty="0"/>
                        <a:t>-2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/>
                        <a:t>σ</a:t>
                      </a:r>
                      <a:r>
                        <a:rPr lang="en-GB" baseline="-25000" dirty="0" err="1"/>
                        <a:t>y</a:t>
                      </a:r>
                      <a:r>
                        <a:rPr lang="en-GB" b="1" baseline="0" dirty="0"/>
                        <a:t>/M</a:t>
                      </a:r>
                      <a:r>
                        <a:rPr lang="en-GB" dirty="0"/>
                        <a:t>N.</a:t>
                      </a:r>
                      <a:r>
                        <a:rPr lang="en-GB" baseline="0" dirty="0"/>
                        <a:t>m</a:t>
                      </a:r>
                      <a:r>
                        <a:rPr lang="en-GB" baseline="30000" dirty="0"/>
                        <a:t>-2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err="1"/>
                        <a:t>ρ</a:t>
                      </a:r>
                      <a:r>
                        <a:rPr lang="en-GB" baseline="0" dirty="0"/>
                        <a:t>/Mg m</a:t>
                      </a:r>
                      <a:r>
                        <a:rPr lang="en-GB" baseline="30000" dirty="0"/>
                        <a:t>-3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</a:t>
                      </a:r>
                      <a:r>
                        <a:rPr lang="en-GB" baseline="-25000" dirty="0"/>
                        <a:t>1 </a:t>
                      </a:r>
                      <a:r>
                        <a:rPr lang="en-GB" baseline="0" dirty="0"/>
                        <a:t>(</a:t>
                      </a:r>
                      <a:r>
                        <a:rPr lang="en-GB" baseline="0" dirty="0" err="1"/>
                        <a:t>σ</a:t>
                      </a:r>
                      <a:r>
                        <a:rPr lang="en-GB" baseline="-25000" dirty="0" err="1"/>
                        <a:t>y</a:t>
                      </a:r>
                      <a:r>
                        <a:rPr lang="en-GB" baseline="0" dirty="0"/>
                        <a:t>/</a:t>
                      </a:r>
                      <a:r>
                        <a:rPr lang="en-GB" baseline="0" dirty="0" err="1"/>
                        <a:t>ρ</a:t>
                      </a:r>
                      <a:r>
                        <a:rPr lang="en-GB" baseline="0" dirty="0"/>
                        <a:t>)</a:t>
                      </a:r>
                    </a:p>
                    <a:p>
                      <a:r>
                        <a:rPr lang="en-GB" dirty="0"/>
                        <a:t>MNm.kg</a:t>
                      </a:r>
                      <a:r>
                        <a:rPr lang="en-GB" baseline="30000" dirty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</a:t>
                      </a:r>
                      <a:r>
                        <a:rPr lang="en-GB" baseline="-25000" dirty="0"/>
                        <a:t>2</a:t>
                      </a:r>
                      <a:r>
                        <a:rPr lang="en-GB" baseline="0" dirty="0"/>
                        <a:t> (E</a:t>
                      </a:r>
                      <a:r>
                        <a:rPr lang="en-GB" baseline="30000" dirty="0"/>
                        <a:t>1/2</a:t>
                      </a:r>
                      <a:r>
                        <a:rPr lang="en-GB" baseline="0" dirty="0"/>
                        <a:t>/</a:t>
                      </a:r>
                      <a:r>
                        <a:rPr lang="en-GB" baseline="0" dirty="0" err="1"/>
                        <a:t>ρ</a:t>
                      </a:r>
                      <a:r>
                        <a:rPr lang="en-GB" baseline="0" dirty="0"/>
                        <a:t>)</a:t>
                      </a:r>
                      <a:endParaRPr lang="en-GB" dirty="0"/>
                    </a:p>
                    <a:p>
                      <a:r>
                        <a:rPr lang="en-GB" dirty="0"/>
                        <a:t>N</a:t>
                      </a:r>
                      <a:r>
                        <a:rPr lang="en-GB" baseline="30000" dirty="0"/>
                        <a:t>1/2.</a:t>
                      </a:r>
                      <a:r>
                        <a:rPr lang="en-GB" baseline="0" dirty="0"/>
                        <a:t>m.</a:t>
                      </a:r>
                      <a:r>
                        <a:rPr lang="en-GB" baseline="30000" dirty="0"/>
                        <a:t>2</a:t>
                      </a:r>
                      <a:r>
                        <a:rPr lang="en-GB" baseline="0" dirty="0"/>
                        <a:t>kg</a:t>
                      </a:r>
                      <a:r>
                        <a:rPr lang="en-GB" baseline="30000" dirty="0"/>
                        <a:t>-1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SS 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CoCr</a:t>
                      </a:r>
                      <a:r>
                        <a:rPr lang="en-GB" dirty="0"/>
                        <a:t> alloy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 alloy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27900" y="2235200"/>
            <a:ext cx="444500" cy="1056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80083" y="2235200"/>
            <a:ext cx="444500" cy="1056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47700" y="3467100"/>
            <a:ext cx="7404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Additional constraints </a:t>
            </a:r>
            <a:r>
              <a:rPr lang="en-GB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GB" b="1" dirty="0" err="1"/>
              <a:t>Osteoconductivity</a:t>
            </a:r>
            <a:r>
              <a:rPr lang="en-GB" b="1" dirty="0"/>
              <a:t>:  </a:t>
            </a:r>
            <a:r>
              <a:rPr lang="en-GB" dirty="0"/>
              <a:t>for a </a:t>
            </a:r>
            <a:r>
              <a:rPr lang="en-GB" dirty="0" err="1"/>
              <a:t>cementless</a:t>
            </a:r>
            <a:r>
              <a:rPr lang="en-GB" dirty="0"/>
              <a:t> implant the metal must have a surface that is </a:t>
            </a:r>
            <a:r>
              <a:rPr lang="en-GB" dirty="0" err="1"/>
              <a:t>osteoconductive</a:t>
            </a:r>
            <a:r>
              <a:rPr lang="en-GB" dirty="0"/>
              <a:t> ( that is bone will grow up to it). Ti alloys form a natural </a:t>
            </a:r>
            <a:r>
              <a:rPr lang="en-GB" dirty="0" err="1"/>
              <a:t>titania</a:t>
            </a:r>
            <a:r>
              <a:rPr lang="en-GB" dirty="0"/>
              <a:t>, TiO</a:t>
            </a:r>
            <a:r>
              <a:rPr lang="en-GB" baseline="-25000" dirty="0"/>
              <a:t>2,  </a:t>
            </a:r>
            <a:r>
              <a:rPr lang="en-GB" dirty="0"/>
              <a:t>oxide that gives it corrosion protection and also has OH groups on the surface which encourages bone cells to grow up to the surface. 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b="1" dirty="0"/>
              <a:t>Corrosion resistance: </a:t>
            </a:r>
            <a:r>
              <a:rPr lang="en-GB" dirty="0"/>
              <a:t>we could also do a selection criteria on this and again Ti has superior corrosion performance, higher pitting potential,  compared to stainless steel and </a:t>
            </a:r>
            <a:r>
              <a:rPr lang="en-GB" dirty="0" err="1"/>
              <a:t>CoCr</a:t>
            </a:r>
            <a:r>
              <a:rPr lang="en-GB" dirty="0"/>
              <a:t> alloys</a:t>
            </a:r>
          </a:p>
          <a:p>
            <a:endParaRPr lang="en-GB" dirty="0"/>
          </a:p>
          <a:p>
            <a:r>
              <a:rPr lang="en-GB" dirty="0"/>
              <a:t>Therefore Ti alloys are a good materials selection choice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90"/>
    </mc:Choice>
    <mc:Fallback xmlns="">
      <p:transition spd="slow" advTm="63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>
            <a:normAutofit/>
          </a:bodyPr>
          <a:lstStyle/>
          <a:p>
            <a:r>
              <a:rPr lang="en-GB" dirty="0"/>
              <a:t>Ti alloys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Ti  alloy?</a:t>
            </a:r>
          </a:p>
          <a:p>
            <a:r>
              <a:rPr lang="en-GB" dirty="0"/>
              <a:t>Titanium alloys are either α, α + β, or β alloys</a:t>
            </a:r>
          </a:p>
          <a:p>
            <a:r>
              <a:rPr lang="en-GB" dirty="0"/>
              <a:t>A common alloy used for hip stem is an α + β alloy Ti-6wt%Al-4wt%V often shortened to (Ti6Al4)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see its advantages we need to explore the </a:t>
            </a:r>
            <a:r>
              <a:rPr lang="en-GB" b="1" dirty="0"/>
              <a:t>structure- properties-processing</a:t>
            </a:r>
            <a:r>
              <a:rPr lang="en-GB" dirty="0"/>
              <a:t> interaction again…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98"/>
    </mc:Choice>
    <mc:Fallback xmlns="">
      <p:transition spd="slow" advTm="1060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500"/>
            <a:ext cx="9225409" cy="6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82"/>
    </mc:Choice>
    <mc:Fallback xmlns="">
      <p:transition spd="slow" advTm="704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/>
          <a:lstStyle/>
          <a:p>
            <a:r>
              <a:rPr lang="en-GB" dirty="0"/>
              <a:t>structure  - properties -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508000" y="3318667"/>
            <a:ext cx="8318500" cy="3402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kern="1200" dirty="0"/>
              <a:t>Ti Alloy additions</a:t>
            </a:r>
          </a:p>
          <a:p>
            <a:pPr lvl="1"/>
            <a:r>
              <a:rPr lang="en-GB" kern="1200" dirty="0"/>
              <a:t>atoms of elements that form less than four bonds with other atoms, raise the temperature over which  </a:t>
            </a:r>
            <a:r>
              <a:rPr lang="en-GB" kern="1200" dirty="0">
                <a:sym typeface="Symbol" pitchFamily="18" charset="2"/>
              </a:rPr>
              <a:t></a:t>
            </a:r>
            <a:r>
              <a:rPr lang="en-GB" kern="1200" dirty="0"/>
              <a:t> phase is stable (Al, O, N, </a:t>
            </a:r>
            <a:r>
              <a:rPr lang="en-GB" kern="1200" dirty="0" err="1"/>
              <a:t>Ga</a:t>
            </a:r>
            <a:r>
              <a:rPr lang="en-GB" kern="1200" dirty="0"/>
              <a:t>). </a:t>
            </a:r>
          </a:p>
          <a:p>
            <a:pPr lvl="1"/>
            <a:r>
              <a:rPr lang="en-GB" dirty="0"/>
              <a:t>atoms of elements that form four bonds with other atoms (</a:t>
            </a:r>
            <a:r>
              <a:rPr lang="en-GB" dirty="0" err="1"/>
              <a:t>Zr</a:t>
            </a:r>
            <a:r>
              <a:rPr lang="en-GB" dirty="0"/>
              <a:t>, </a:t>
            </a:r>
            <a:r>
              <a:rPr lang="en-GB" dirty="0" err="1"/>
              <a:t>Sn</a:t>
            </a:r>
            <a:r>
              <a:rPr lang="en-GB" dirty="0"/>
              <a:t>, Si) tend to be more neutral in their effect on the </a:t>
            </a:r>
            <a:r>
              <a:rPr lang="en-GB" dirty="0">
                <a:sym typeface="Symbol" pitchFamily="18" charset="2"/>
              </a:rPr>
              <a:t></a:t>
            </a:r>
            <a:r>
              <a:rPr lang="en-GB" dirty="0"/>
              <a:t> an </a:t>
            </a:r>
            <a:r>
              <a:rPr lang="en-GB" dirty="0">
                <a:sym typeface="Symbol" pitchFamily="18" charset="2"/>
              </a:rPr>
              <a:t></a:t>
            </a:r>
            <a:r>
              <a:rPr lang="en-GB" dirty="0"/>
              <a:t> phases.</a:t>
            </a:r>
          </a:p>
          <a:p>
            <a:pPr lvl="1"/>
            <a:r>
              <a:rPr lang="en-GB" kern="1200" dirty="0"/>
              <a:t>atoms of elements that form more than four bonds with other atoms, stabilise </a:t>
            </a:r>
            <a:r>
              <a:rPr lang="en-GB" kern="1200" dirty="0">
                <a:sym typeface="Symbol" pitchFamily="18" charset="2"/>
              </a:rPr>
              <a:t></a:t>
            </a:r>
            <a:r>
              <a:rPr lang="en-GB" kern="1200" dirty="0"/>
              <a:t> phase either continuously (Mo, </a:t>
            </a:r>
            <a:r>
              <a:rPr lang="en-GB" kern="1200" dirty="0" err="1"/>
              <a:t>Nb</a:t>
            </a:r>
            <a:r>
              <a:rPr lang="en-GB" kern="1200" dirty="0"/>
              <a:t>, V, W) </a:t>
            </a:r>
            <a:r>
              <a:rPr lang="en-GB" dirty="0"/>
              <a:t>or </a:t>
            </a:r>
            <a:r>
              <a:rPr lang="en-GB" kern="1200" dirty="0"/>
              <a:t>sluggishly  form a eutectoid (Cu, </a:t>
            </a:r>
            <a:r>
              <a:rPr lang="en-GB" kern="1200" dirty="0" err="1"/>
              <a:t>Mn</a:t>
            </a:r>
            <a:r>
              <a:rPr lang="en-GB" kern="1200" dirty="0"/>
              <a:t>, Fe, Ni, Co, H ).</a:t>
            </a:r>
          </a:p>
        </p:txBody>
      </p:sp>
      <p:pic>
        <p:nvPicPr>
          <p:cNvPr id="5" name="Picture 4" descr="Screen Shot 2014-09-28 at 16.0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955575"/>
            <a:ext cx="6578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78"/>
    </mc:Choice>
    <mc:Fallback xmlns="">
      <p:transition spd="slow" advTm="926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33"/>
            <a:ext cx="9144000" cy="824775"/>
          </a:xfrm>
        </p:spPr>
        <p:txBody>
          <a:bodyPr>
            <a:normAutofit/>
          </a:bodyPr>
          <a:lstStyle/>
          <a:p>
            <a:r>
              <a:rPr lang="el-GR" dirty="0"/>
              <a:t>α</a:t>
            </a:r>
            <a:r>
              <a:rPr lang="en-US" dirty="0"/>
              <a:t> </a:t>
            </a:r>
            <a:r>
              <a:rPr lang="en-GB" dirty="0"/>
              <a:t>Ti alloys (Ti-3Al-2.5V)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/>
          <a:stretch/>
        </p:blipFill>
        <p:spPr bwMode="auto">
          <a:xfrm>
            <a:off x="1229710" y="770460"/>
            <a:ext cx="6984124" cy="549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2842" y="6261758"/>
            <a:ext cx="128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Ti-3Al-2.5V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6857" y="6590197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Ref: </a:t>
            </a:r>
            <a:r>
              <a:rPr lang="pt-BR" sz="1200" dirty="0"/>
              <a:t>L. Bolzoni, E.M. Ruiz-Navas, E. Gordo, </a:t>
            </a:r>
            <a:r>
              <a:rPr lang="en-US" sz="1200" dirty="0"/>
              <a:t>Materials Chemistry and Physics 137 (2012) 608e616</a:t>
            </a:r>
          </a:p>
        </p:txBody>
      </p:sp>
    </p:spTree>
    <p:extLst>
      <p:ext uri="{BB962C8B-B14F-4D97-AF65-F5344CB8AC3E}">
        <p14:creationId xmlns:p14="http://schemas.microsoft.com/office/powerpoint/2010/main" val="5084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0"/>
    </mc:Choice>
    <mc:Fallback xmlns="">
      <p:transition spd="slow" advTm="2587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0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9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39697</TotalTime>
  <Words>1168</Words>
  <Application>Microsoft Macintosh PowerPoint</Application>
  <PresentationFormat>On-screen Show (4:3)</PresentationFormat>
  <Paragraphs>137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1_Office Theme</vt:lpstr>
      <vt:lpstr>Hip Stem</vt:lpstr>
      <vt:lpstr>Materials Selection</vt:lpstr>
      <vt:lpstr>Materials Selection</vt:lpstr>
      <vt:lpstr>Materials Selection</vt:lpstr>
      <vt:lpstr>Materials selection</vt:lpstr>
      <vt:lpstr>Ti alloys</vt:lpstr>
      <vt:lpstr>PowerPoint Presentation</vt:lpstr>
      <vt:lpstr>structure  - properties - processing</vt:lpstr>
      <vt:lpstr>α Ti alloys (Ti-3Al-2.5V)</vt:lpstr>
      <vt:lpstr>α+β Ti alloys (Ti-6Al-4V)</vt:lpstr>
      <vt:lpstr>β-Ti alloys (Ti-15Mo)</vt:lpstr>
      <vt:lpstr>structure  - properties - processing</vt:lpstr>
      <vt:lpstr>structure  - properties - processing</vt:lpstr>
      <vt:lpstr>structure  - properties - processing</vt:lpstr>
      <vt:lpstr>structure  - properties - processing</vt:lpstr>
      <vt:lpstr>    BLOCK L: learning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 1: Designing with polymers</dc:title>
  <dc:creator>David Grant</dc:creator>
  <cp:lastModifiedBy>David Grant (staff)</cp:lastModifiedBy>
  <cp:revision>279</cp:revision>
  <cp:lastPrinted>2019-09-25T22:17:11Z</cp:lastPrinted>
  <dcterms:created xsi:type="dcterms:W3CDTF">2014-09-11T13:02:01Z</dcterms:created>
  <dcterms:modified xsi:type="dcterms:W3CDTF">2022-10-04T21:44:07Z</dcterms:modified>
</cp:coreProperties>
</file>